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Drill Down using </a:t>
            </a:r>
            <a:r>
              <a:rPr lang="en-US"/>
              <a:t>the Table</a:t>
            </a: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23972</TotalTime>
  <Words>120</Words>
  <Application>Microsoft Office PowerPoint</Application>
  <PresentationFormat>Widescreen</PresentationFormat>
  <Paragraphs>35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742</cp:revision>
  <dcterms:created xsi:type="dcterms:W3CDTF">2016-07-10T03:33:26Z</dcterms:created>
  <dcterms:modified xsi:type="dcterms:W3CDTF">2022-12-06T02:50:56Z</dcterms:modified>
</cp:coreProperties>
</file>